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88" r:id="rId2"/>
    <p:sldId id="257" r:id="rId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110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7" autoAdjust="0"/>
    <p:restoredTop sz="94660"/>
  </p:normalViewPr>
  <p:slideViewPr>
    <p:cSldViewPr snapToGrid="0">
      <p:cViewPr varScale="1">
        <p:scale>
          <a:sx n="111" d="100"/>
          <a:sy n="111" d="100"/>
        </p:scale>
        <p:origin x="336" y="102"/>
      </p:cViewPr>
      <p:guideLst/>
    </p:cSldViewPr>
  </p:slideViewPr>
  <p:notesTextViewPr>
    <p:cViewPr>
      <p:scale>
        <a:sx n="1" d="1"/>
        <a:sy n="1" d="1"/>
      </p:scale>
      <p:origin x="0" y="0"/>
    </p:cViewPr>
  </p:notesTextViewPr>
  <p:notesViewPr>
    <p:cSldViewPr snapToGrid="0" showGuides="1">
      <p:cViewPr varScale="1">
        <p:scale>
          <a:sx n="84" d="100"/>
          <a:sy n="84" d="100"/>
        </p:scale>
        <p:origin x="382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29219F22-B2CF-4F99-8802-67EC57B9655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a:extLst>
              <a:ext uri="{FF2B5EF4-FFF2-40B4-BE49-F238E27FC236}">
                <a16:creationId xmlns:a16="http://schemas.microsoft.com/office/drawing/2014/main" id="{99487BEC-C36E-4152-8B49-020D503A5E1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C0CC1E1-96C0-45CF-8828-274215C9FFDF}" type="datetimeFigureOut">
              <a:rPr lang="de-DE" smtClean="0"/>
              <a:t>10.10.2022</a:t>
            </a:fld>
            <a:endParaRPr lang="de-DE"/>
          </a:p>
        </p:txBody>
      </p:sp>
      <p:sp>
        <p:nvSpPr>
          <p:cNvPr id="4" name="Fußzeilenplatzhalter 3">
            <a:extLst>
              <a:ext uri="{FF2B5EF4-FFF2-40B4-BE49-F238E27FC236}">
                <a16:creationId xmlns:a16="http://schemas.microsoft.com/office/drawing/2014/main" id="{64BCC169-6A9A-451E-B44C-B06F0E15C34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a:extLst>
              <a:ext uri="{FF2B5EF4-FFF2-40B4-BE49-F238E27FC236}">
                <a16:creationId xmlns:a16="http://schemas.microsoft.com/office/drawing/2014/main" id="{DF8A8C39-DA02-46CF-B83A-A3717AF5276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081B850-DEF6-4ECE-814C-38647AA7C7D6}" type="slidenum">
              <a:rPr lang="de-DE" smtClean="0"/>
              <a:t>‹Nr.›</a:t>
            </a:fld>
            <a:endParaRPr lang="de-DE"/>
          </a:p>
        </p:txBody>
      </p:sp>
    </p:spTree>
    <p:extLst>
      <p:ext uri="{BB962C8B-B14F-4D97-AF65-F5344CB8AC3E}">
        <p14:creationId xmlns:p14="http://schemas.microsoft.com/office/powerpoint/2010/main" val="204981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2A4CA4-3AA6-4289-8C6F-A120D338063E}" type="datetimeFigureOut">
              <a:rPr lang="de-DE" smtClean="0"/>
              <a:t>10.10.2022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B71C30-866A-4837-8102-3873FA9E816D}" type="slidenum">
              <a:rPr lang="de-DE" smtClean="0"/>
              <a:t>‹Nr.›</a:t>
            </a:fld>
            <a:endParaRPr lang="de-DE"/>
          </a:p>
        </p:txBody>
      </p:sp>
    </p:spTree>
    <p:extLst>
      <p:ext uri="{BB962C8B-B14F-4D97-AF65-F5344CB8AC3E}">
        <p14:creationId xmlns:p14="http://schemas.microsoft.com/office/powerpoint/2010/main" val="10657711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EB54E6-3B39-483E-8C14-5C7A63A871E8}"/>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B023B62-0F2C-4EBA-A3E5-D48836E6E8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7C03B3E-D678-493B-A764-625ED33D6083}"/>
              </a:ext>
            </a:extLst>
          </p:cNvPr>
          <p:cNvSpPr>
            <a:spLocks noGrp="1"/>
          </p:cNvSpPr>
          <p:nvPr>
            <p:ph type="dt" sz="half" idx="10"/>
          </p:nvPr>
        </p:nvSpPr>
        <p:spPr/>
        <p:txBody>
          <a:bodyPr/>
          <a:lstStyle/>
          <a:p>
            <a:fld id="{DE063E5A-01DE-4EE6-85E4-E3CB95AAD7CC}" type="datetimeFigureOut">
              <a:rPr lang="de-DE" smtClean="0"/>
              <a:t>10.10.2022</a:t>
            </a:fld>
            <a:endParaRPr lang="de-DE"/>
          </a:p>
        </p:txBody>
      </p:sp>
      <p:sp>
        <p:nvSpPr>
          <p:cNvPr id="5" name="Fußzeilenplatzhalter 4">
            <a:extLst>
              <a:ext uri="{FF2B5EF4-FFF2-40B4-BE49-F238E27FC236}">
                <a16:creationId xmlns:a16="http://schemas.microsoft.com/office/drawing/2014/main" id="{69B09CE1-6FE1-40ED-8D57-0A9BB793C1B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0D6D8A0-2D54-4B4D-BF77-D781867E0D33}"/>
              </a:ext>
            </a:extLst>
          </p:cNvPr>
          <p:cNvSpPr>
            <a:spLocks noGrp="1"/>
          </p:cNvSpPr>
          <p:nvPr>
            <p:ph type="sldNum" sz="quarter" idx="12"/>
          </p:nvPr>
        </p:nvSpPr>
        <p:spPr/>
        <p:txBody>
          <a:bodyPr/>
          <a:lstStyle/>
          <a:p>
            <a:fld id="{A3CE0BFB-79D7-40B7-8A54-7834AD7EF890}" type="slidenum">
              <a:rPr lang="de-DE" smtClean="0"/>
              <a:t>‹Nr.›</a:t>
            </a:fld>
            <a:endParaRPr lang="de-DE"/>
          </a:p>
        </p:txBody>
      </p:sp>
    </p:spTree>
    <p:extLst>
      <p:ext uri="{BB962C8B-B14F-4D97-AF65-F5344CB8AC3E}">
        <p14:creationId xmlns:p14="http://schemas.microsoft.com/office/powerpoint/2010/main" val="1736134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ED521D-2766-4C08-88A7-E4682B2DCF09}"/>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4A2D9D95-0372-436C-84F9-3B2FD3E1B80C}"/>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39411F8-7AAF-43AB-BFF5-5894AEAF36C9}"/>
              </a:ext>
            </a:extLst>
          </p:cNvPr>
          <p:cNvSpPr>
            <a:spLocks noGrp="1"/>
          </p:cNvSpPr>
          <p:nvPr>
            <p:ph type="dt" sz="half" idx="10"/>
          </p:nvPr>
        </p:nvSpPr>
        <p:spPr/>
        <p:txBody>
          <a:bodyPr/>
          <a:lstStyle/>
          <a:p>
            <a:fld id="{DE063E5A-01DE-4EE6-85E4-E3CB95AAD7CC}" type="datetimeFigureOut">
              <a:rPr lang="de-DE" smtClean="0"/>
              <a:t>10.10.2022</a:t>
            </a:fld>
            <a:endParaRPr lang="de-DE"/>
          </a:p>
        </p:txBody>
      </p:sp>
      <p:sp>
        <p:nvSpPr>
          <p:cNvPr id="5" name="Fußzeilenplatzhalter 4">
            <a:extLst>
              <a:ext uri="{FF2B5EF4-FFF2-40B4-BE49-F238E27FC236}">
                <a16:creationId xmlns:a16="http://schemas.microsoft.com/office/drawing/2014/main" id="{35244AC8-24FD-4D71-ACE6-53408C18436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63279C4-4D41-4BC0-843B-F4C20FE1EDA9}"/>
              </a:ext>
            </a:extLst>
          </p:cNvPr>
          <p:cNvSpPr>
            <a:spLocks noGrp="1"/>
          </p:cNvSpPr>
          <p:nvPr>
            <p:ph type="sldNum" sz="quarter" idx="12"/>
          </p:nvPr>
        </p:nvSpPr>
        <p:spPr/>
        <p:txBody>
          <a:bodyPr/>
          <a:lstStyle/>
          <a:p>
            <a:fld id="{A3CE0BFB-79D7-40B7-8A54-7834AD7EF890}" type="slidenum">
              <a:rPr lang="de-DE" smtClean="0"/>
              <a:t>‹Nr.›</a:t>
            </a:fld>
            <a:endParaRPr lang="de-DE"/>
          </a:p>
        </p:txBody>
      </p:sp>
    </p:spTree>
    <p:extLst>
      <p:ext uri="{BB962C8B-B14F-4D97-AF65-F5344CB8AC3E}">
        <p14:creationId xmlns:p14="http://schemas.microsoft.com/office/powerpoint/2010/main" val="2155680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A2F40ED-CCED-4D65-BB31-2BC9E5523FA3}"/>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5D0E35B2-E67F-4B90-8FA8-0BF0A1D5016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56BD8EC-AE9C-485E-B44E-49D5B08140DB}"/>
              </a:ext>
            </a:extLst>
          </p:cNvPr>
          <p:cNvSpPr>
            <a:spLocks noGrp="1"/>
          </p:cNvSpPr>
          <p:nvPr>
            <p:ph type="dt" sz="half" idx="10"/>
          </p:nvPr>
        </p:nvSpPr>
        <p:spPr/>
        <p:txBody>
          <a:bodyPr/>
          <a:lstStyle/>
          <a:p>
            <a:fld id="{DE063E5A-01DE-4EE6-85E4-E3CB95AAD7CC}" type="datetimeFigureOut">
              <a:rPr lang="de-DE" smtClean="0"/>
              <a:t>10.10.2022</a:t>
            </a:fld>
            <a:endParaRPr lang="de-DE"/>
          </a:p>
        </p:txBody>
      </p:sp>
      <p:sp>
        <p:nvSpPr>
          <p:cNvPr id="5" name="Fußzeilenplatzhalter 4">
            <a:extLst>
              <a:ext uri="{FF2B5EF4-FFF2-40B4-BE49-F238E27FC236}">
                <a16:creationId xmlns:a16="http://schemas.microsoft.com/office/drawing/2014/main" id="{9FF30991-1B9C-4E76-8457-C9B5350052E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807C6D7-86DE-483A-80F2-4778B607E1CB}"/>
              </a:ext>
            </a:extLst>
          </p:cNvPr>
          <p:cNvSpPr>
            <a:spLocks noGrp="1"/>
          </p:cNvSpPr>
          <p:nvPr>
            <p:ph type="sldNum" sz="quarter" idx="12"/>
          </p:nvPr>
        </p:nvSpPr>
        <p:spPr/>
        <p:txBody>
          <a:bodyPr/>
          <a:lstStyle/>
          <a:p>
            <a:fld id="{A3CE0BFB-79D7-40B7-8A54-7834AD7EF890}" type="slidenum">
              <a:rPr lang="de-DE" smtClean="0"/>
              <a:t>‹Nr.›</a:t>
            </a:fld>
            <a:endParaRPr lang="de-DE"/>
          </a:p>
        </p:txBody>
      </p:sp>
    </p:spTree>
    <p:extLst>
      <p:ext uri="{BB962C8B-B14F-4D97-AF65-F5344CB8AC3E}">
        <p14:creationId xmlns:p14="http://schemas.microsoft.com/office/powerpoint/2010/main" val="40217003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enutzerdefiniertes Layout">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fld id="{37772E08-526B-48FA-A290-EFD28C075C7B}" type="datetimeFigureOut">
              <a:rPr lang="de-DE" smtClean="0"/>
              <a:t>10.10.2022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C00B7DBD-5AA2-47A2-9970-663AC06648CA}" type="slidenum">
              <a:rPr lang="de-DE" smtClean="0"/>
              <a:t>‹Nr.›</a:t>
            </a:fld>
            <a:endParaRPr lang="de-DE"/>
          </a:p>
        </p:txBody>
      </p:sp>
      <p:sp>
        <p:nvSpPr>
          <p:cNvPr id="6" name="Textplatzhalter 2"/>
          <p:cNvSpPr>
            <a:spLocks noGrp="1"/>
          </p:cNvSpPr>
          <p:nvPr>
            <p:ph idx="1"/>
          </p:nvPr>
        </p:nvSpPr>
        <p:spPr>
          <a:xfrm>
            <a:off x="609600" y="1600201"/>
            <a:ext cx="10972800" cy="4525963"/>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Titel 1"/>
          <p:cNvSpPr txBox="1">
            <a:spLocks/>
          </p:cNvSpPr>
          <p:nvPr userDrawn="1"/>
        </p:nvSpPr>
        <p:spPr>
          <a:xfrm>
            <a:off x="623392" y="86769"/>
            <a:ext cx="10945216" cy="147002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de-DE" sz="5867" dirty="0"/>
          </a:p>
        </p:txBody>
      </p:sp>
    </p:spTree>
    <p:extLst>
      <p:ext uri="{BB962C8B-B14F-4D97-AF65-F5344CB8AC3E}">
        <p14:creationId xmlns:p14="http://schemas.microsoft.com/office/powerpoint/2010/main" val="1702966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0012E7-A7D9-4BF3-ACE6-1B6907397D3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0CCB04E-432B-420F-8647-0967188F224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CC58638-D584-4664-9CC4-09511C060ACC}"/>
              </a:ext>
            </a:extLst>
          </p:cNvPr>
          <p:cNvSpPr>
            <a:spLocks noGrp="1"/>
          </p:cNvSpPr>
          <p:nvPr>
            <p:ph type="dt" sz="half" idx="10"/>
          </p:nvPr>
        </p:nvSpPr>
        <p:spPr/>
        <p:txBody>
          <a:bodyPr/>
          <a:lstStyle/>
          <a:p>
            <a:fld id="{DE063E5A-01DE-4EE6-85E4-E3CB95AAD7CC}" type="datetimeFigureOut">
              <a:rPr lang="de-DE" smtClean="0"/>
              <a:t>10.10.2022</a:t>
            </a:fld>
            <a:endParaRPr lang="de-DE"/>
          </a:p>
        </p:txBody>
      </p:sp>
      <p:sp>
        <p:nvSpPr>
          <p:cNvPr id="5" name="Fußzeilenplatzhalter 4">
            <a:extLst>
              <a:ext uri="{FF2B5EF4-FFF2-40B4-BE49-F238E27FC236}">
                <a16:creationId xmlns:a16="http://schemas.microsoft.com/office/drawing/2014/main" id="{DAF76836-CD2D-434B-B74B-031AFA748AC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9FD5D72-29C0-422D-9CEE-E4CB5744D11D}"/>
              </a:ext>
            </a:extLst>
          </p:cNvPr>
          <p:cNvSpPr>
            <a:spLocks noGrp="1"/>
          </p:cNvSpPr>
          <p:nvPr>
            <p:ph type="sldNum" sz="quarter" idx="12"/>
          </p:nvPr>
        </p:nvSpPr>
        <p:spPr/>
        <p:txBody>
          <a:bodyPr/>
          <a:lstStyle/>
          <a:p>
            <a:fld id="{A3CE0BFB-79D7-40B7-8A54-7834AD7EF890}" type="slidenum">
              <a:rPr lang="de-DE" smtClean="0"/>
              <a:t>‹Nr.›</a:t>
            </a:fld>
            <a:endParaRPr lang="de-DE"/>
          </a:p>
        </p:txBody>
      </p:sp>
    </p:spTree>
    <p:extLst>
      <p:ext uri="{BB962C8B-B14F-4D97-AF65-F5344CB8AC3E}">
        <p14:creationId xmlns:p14="http://schemas.microsoft.com/office/powerpoint/2010/main" val="3953320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BA90A8-C887-49D2-A056-7D3EFA5C0994}"/>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2832B363-6193-46BB-887B-F456A393BC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4352147-8EA8-403B-AF21-2F99B37B0622}"/>
              </a:ext>
            </a:extLst>
          </p:cNvPr>
          <p:cNvSpPr>
            <a:spLocks noGrp="1"/>
          </p:cNvSpPr>
          <p:nvPr>
            <p:ph type="dt" sz="half" idx="10"/>
          </p:nvPr>
        </p:nvSpPr>
        <p:spPr/>
        <p:txBody>
          <a:bodyPr/>
          <a:lstStyle/>
          <a:p>
            <a:fld id="{DE063E5A-01DE-4EE6-85E4-E3CB95AAD7CC}" type="datetimeFigureOut">
              <a:rPr lang="de-DE" smtClean="0"/>
              <a:t>10.10.2022</a:t>
            </a:fld>
            <a:endParaRPr lang="de-DE"/>
          </a:p>
        </p:txBody>
      </p:sp>
      <p:sp>
        <p:nvSpPr>
          <p:cNvPr id="5" name="Fußzeilenplatzhalter 4">
            <a:extLst>
              <a:ext uri="{FF2B5EF4-FFF2-40B4-BE49-F238E27FC236}">
                <a16:creationId xmlns:a16="http://schemas.microsoft.com/office/drawing/2014/main" id="{D705330E-7273-444C-83C9-6E677DE21E2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2333F6F-A91F-4CF4-888A-EA50C6E263D0}"/>
              </a:ext>
            </a:extLst>
          </p:cNvPr>
          <p:cNvSpPr>
            <a:spLocks noGrp="1"/>
          </p:cNvSpPr>
          <p:nvPr>
            <p:ph type="sldNum" sz="quarter" idx="12"/>
          </p:nvPr>
        </p:nvSpPr>
        <p:spPr/>
        <p:txBody>
          <a:bodyPr/>
          <a:lstStyle/>
          <a:p>
            <a:fld id="{A3CE0BFB-79D7-40B7-8A54-7834AD7EF890}" type="slidenum">
              <a:rPr lang="de-DE" smtClean="0"/>
              <a:t>‹Nr.›</a:t>
            </a:fld>
            <a:endParaRPr lang="de-DE"/>
          </a:p>
        </p:txBody>
      </p:sp>
    </p:spTree>
    <p:extLst>
      <p:ext uri="{BB962C8B-B14F-4D97-AF65-F5344CB8AC3E}">
        <p14:creationId xmlns:p14="http://schemas.microsoft.com/office/powerpoint/2010/main" val="934693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87E739-7E2C-4FE0-BFDD-98200CC9B74B}"/>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87088C48-C53F-4282-A42B-2299EB902B0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815FDE9-D0A2-45E6-9365-73FA3D5FF6D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9F6EB84C-D7AE-421A-B681-CD514E26D434}"/>
              </a:ext>
            </a:extLst>
          </p:cNvPr>
          <p:cNvSpPr>
            <a:spLocks noGrp="1"/>
          </p:cNvSpPr>
          <p:nvPr>
            <p:ph type="dt" sz="half" idx="10"/>
          </p:nvPr>
        </p:nvSpPr>
        <p:spPr/>
        <p:txBody>
          <a:bodyPr/>
          <a:lstStyle/>
          <a:p>
            <a:fld id="{DE063E5A-01DE-4EE6-85E4-E3CB95AAD7CC}" type="datetimeFigureOut">
              <a:rPr lang="de-DE" smtClean="0"/>
              <a:t>10.10.2022</a:t>
            </a:fld>
            <a:endParaRPr lang="de-DE"/>
          </a:p>
        </p:txBody>
      </p:sp>
      <p:sp>
        <p:nvSpPr>
          <p:cNvPr id="6" name="Fußzeilenplatzhalter 5">
            <a:extLst>
              <a:ext uri="{FF2B5EF4-FFF2-40B4-BE49-F238E27FC236}">
                <a16:creationId xmlns:a16="http://schemas.microsoft.com/office/drawing/2014/main" id="{30609984-1AA7-4E0C-882B-8F8ED5A7AED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786D0E0-316D-400E-AE0D-AB8599BFEAA6}"/>
              </a:ext>
            </a:extLst>
          </p:cNvPr>
          <p:cNvSpPr>
            <a:spLocks noGrp="1"/>
          </p:cNvSpPr>
          <p:nvPr>
            <p:ph type="sldNum" sz="quarter" idx="12"/>
          </p:nvPr>
        </p:nvSpPr>
        <p:spPr/>
        <p:txBody>
          <a:bodyPr/>
          <a:lstStyle/>
          <a:p>
            <a:fld id="{A3CE0BFB-79D7-40B7-8A54-7834AD7EF890}" type="slidenum">
              <a:rPr lang="de-DE" smtClean="0"/>
              <a:t>‹Nr.›</a:t>
            </a:fld>
            <a:endParaRPr lang="de-DE"/>
          </a:p>
        </p:txBody>
      </p:sp>
    </p:spTree>
    <p:extLst>
      <p:ext uri="{BB962C8B-B14F-4D97-AF65-F5344CB8AC3E}">
        <p14:creationId xmlns:p14="http://schemas.microsoft.com/office/powerpoint/2010/main" val="3867806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E45BFF-CDA3-4822-B316-B14A1AAA9652}"/>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44F6D40E-F27C-401D-BE92-CBAB1463E0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66C0A904-0D04-4285-963C-0253B399762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2F69A65E-51FE-48FB-82CB-BB6621BBB0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1B8B061F-6100-41C7-9A22-45CB19CDE31E}"/>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EEAE2AA2-E37E-4575-A3B5-EF44C07B1752}"/>
              </a:ext>
            </a:extLst>
          </p:cNvPr>
          <p:cNvSpPr>
            <a:spLocks noGrp="1"/>
          </p:cNvSpPr>
          <p:nvPr>
            <p:ph type="dt" sz="half" idx="10"/>
          </p:nvPr>
        </p:nvSpPr>
        <p:spPr/>
        <p:txBody>
          <a:bodyPr/>
          <a:lstStyle/>
          <a:p>
            <a:fld id="{DE063E5A-01DE-4EE6-85E4-E3CB95AAD7CC}" type="datetimeFigureOut">
              <a:rPr lang="de-DE" smtClean="0"/>
              <a:t>10.10.2022</a:t>
            </a:fld>
            <a:endParaRPr lang="de-DE"/>
          </a:p>
        </p:txBody>
      </p:sp>
      <p:sp>
        <p:nvSpPr>
          <p:cNvPr id="8" name="Fußzeilenplatzhalter 7">
            <a:extLst>
              <a:ext uri="{FF2B5EF4-FFF2-40B4-BE49-F238E27FC236}">
                <a16:creationId xmlns:a16="http://schemas.microsoft.com/office/drawing/2014/main" id="{44ECBBBF-3280-4CC7-ACAD-D2975BF85AFF}"/>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66DB299D-21E5-4A73-9EE0-D4119D8E94FC}"/>
              </a:ext>
            </a:extLst>
          </p:cNvPr>
          <p:cNvSpPr>
            <a:spLocks noGrp="1"/>
          </p:cNvSpPr>
          <p:nvPr>
            <p:ph type="sldNum" sz="quarter" idx="12"/>
          </p:nvPr>
        </p:nvSpPr>
        <p:spPr/>
        <p:txBody>
          <a:bodyPr/>
          <a:lstStyle/>
          <a:p>
            <a:fld id="{A3CE0BFB-79D7-40B7-8A54-7834AD7EF890}" type="slidenum">
              <a:rPr lang="de-DE" smtClean="0"/>
              <a:t>‹Nr.›</a:t>
            </a:fld>
            <a:endParaRPr lang="de-DE"/>
          </a:p>
        </p:txBody>
      </p:sp>
    </p:spTree>
    <p:extLst>
      <p:ext uri="{BB962C8B-B14F-4D97-AF65-F5344CB8AC3E}">
        <p14:creationId xmlns:p14="http://schemas.microsoft.com/office/powerpoint/2010/main" val="1672269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D4D9B0-6FF8-4429-B9A9-128A4E4B3D2B}"/>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F50EA48-20F8-42FD-8C8D-4D269025E312}"/>
              </a:ext>
            </a:extLst>
          </p:cNvPr>
          <p:cNvSpPr>
            <a:spLocks noGrp="1"/>
          </p:cNvSpPr>
          <p:nvPr>
            <p:ph type="dt" sz="half" idx="10"/>
          </p:nvPr>
        </p:nvSpPr>
        <p:spPr/>
        <p:txBody>
          <a:bodyPr/>
          <a:lstStyle/>
          <a:p>
            <a:fld id="{DE063E5A-01DE-4EE6-85E4-E3CB95AAD7CC}" type="datetimeFigureOut">
              <a:rPr lang="de-DE" smtClean="0"/>
              <a:t>10.10.2022</a:t>
            </a:fld>
            <a:endParaRPr lang="de-DE"/>
          </a:p>
        </p:txBody>
      </p:sp>
      <p:sp>
        <p:nvSpPr>
          <p:cNvPr id="4" name="Fußzeilenplatzhalter 3">
            <a:extLst>
              <a:ext uri="{FF2B5EF4-FFF2-40B4-BE49-F238E27FC236}">
                <a16:creationId xmlns:a16="http://schemas.microsoft.com/office/drawing/2014/main" id="{6E1C3FD2-FC30-4EE2-B454-C68CDF6C0E2A}"/>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A17D8582-FAC2-406F-830C-FF23A65C6AB9}"/>
              </a:ext>
            </a:extLst>
          </p:cNvPr>
          <p:cNvSpPr>
            <a:spLocks noGrp="1"/>
          </p:cNvSpPr>
          <p:nvPr>
            <p:ph type="sldNum" sz="quarter" idx="12"/>
          </p:nvPr>
        </p:nvSpPr>
        <p:spPr/>
        <p:txBody>
          <a:bodyPr/>
          <a:lstStyle/>
          <a:p>
            <a:fld id="{A3CE0BFB-79D7-40B7-8A54-7834AD7EF890}" type="slidenum">
              <a:rPr lang="de-DE" smtClean="0"/>
              <a:t>‹Nr.›</a:t>
            </a:fld>
            <a:endParaRPr lang="de-DE"/>
          </a:p>
        </p:txBody>
      </p:sp>
    </p:spTree>
    <p:extLst>
      <p:ext uri="{BB962C8B-B14F-4D97-AF65-F5344CB8AC3E}">
        <p14:creationId xmlns:p14="http://schemas.microsoft.com/office/powerpoint/2010/main" val="2697586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FED11EEE-EE0A-4B1A-88E8-914129F35DD0}"/>
              </a:ext>
            </a:extLst>
          </p:cNvPr>
          <p:cNvSpPr>
            <a:spLocks noGrp="1"/>
          </p:cNvSpPr>
          <p:nvPr>
            <p:ph type="dt" sz="half" idx="10"/>
          </p:nvPr>
        </p:nvSpPr>
        <p:spPr/>
        <p:txBody>
          <a:bodyPr/>
          <a:lstStyle/>
          <a:p>
            <a:fld id="{DE063E5A-01DE-4EE6-85E4-E3CB95AAD7CC}" type="datetimeFigureOut">
              <a:rPr lang="de-DE" smtClean="0"/>
              <a:t>10.10.2022</a:t>
            </a:fld>
            <a:endParaRPr lang="de-DE"/>
          </a:p>
        </p:txBody>
      </p:sp>
      <p:sp>
        <p:nvSpPr>
          <p:cNvPr id="3" name="Fußzeilenplatzhalter 2">
            <a:extLst>
              <a:ext uri="{FF2B5EF4-FFF2-40B4-BE49-F238E27FC236}">
                <a16:creationId xmlns:a16="http://schemas.microsoft.com/office/drawing/2014/main" id="{A1B632E8-695D-45C9-917C-3C844825D7AF}"/>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D2517904-8F56-481F-8719-DA55C2BFD154}"/>
              </a:ext>
            </a:extLst>
          </p:cNvPr>
          <p:cNvSpPr>
            <a:spLocks noGrp="1"/>
          </p:cNvSpPr>
          <p:nvPr>
            <p:ph type="sldNum" sz="quarter" idx="12"/>
          </p:nvPr>
        </p:nvSpPr>
        <p:spPr/>
        <p:txBody>
          <a:bodyPr/>
          <a:lstStyle/>
          <a:p>
            <a:fld id="{A3CE0BFB-79D7-40B7-8A54-7834AD7EF890}" type="slidenum">
              <a:rPr lang="de-DE" smtClean="0"/>
              <a:t>‹Nr.›</a:t>
            </a:fld>
            <a:endParaRPr lang="de-DE"/>
          </a:p>
        </p:txBody>
      </p:sp>
    </p:spTree>
    <p:extLst>
      <p:ext uri="{BB962C8B-B14F-4D97-AF65-F5344CB8AC3E}">
        <p14:creationId xmlns:p14="http://schemas.microsoft.com/office/powerpoint/2010/main" val="4010559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770806-AE0F-4623-A3A3-41F10E6BF9C1}"/>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2A0DBDED-00CE-4088-A1E3-F35D817DC5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EBC37C8A-B51F-4152-B084-FC5555C9E9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F2BC74C-1B41-4599-8C59-5A97404D4A35}"/>
              </a:ext>
            </a:extLst>
          </p:cNvPr>
          <p:cNvSpPr>
            <a:spLocks noGrp="1"/>
          </p:cNvSpPr>
          <p:nvPr>
            <p:ph type="dt" sz="half" idx="10"/>
          </p:nvPr>
        </p:nvSpPr>
        <p:spPr/>
        <p:txBody>
          <a:bodyPr/>
          <a:lstStyle/>
          <a:p>
            <a:fld id="{DE063E5A-01DE-4EE6-85E4-E3CB95AAD7CC}" type="datetimeFigureOut">
              <a:rPr lang="de-DE" smtClean="0"/>
              <a:t>10.10.2022</a:t>
            </a:fld>
            <a:endParaRPr lang="de-DE"/>
          </a:p>
        </p:txBody>
      </p:sp>
      <p:sp>
        <p:nvSpPr>
          <p:cNvPr id="6" name="Fußzeilenplatzhalter 5">
            <a:extLst>
              <a:ext uri="{FF2B5EF4-FFF2-40B4-BE49-F238E27FC236}">
                <a16:creationId xmlns:a16="http://schemas.microsoft.com/office/drawing/2014/main" id="{94B3A41B-EB84-4319-BBEC-7D3AFCEE3A9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CE44911E-2D76-4086-90F8-37B9B217373E}"/>
              </a:ext>
            </a:extLst>
          </p:cNvPr>
          <p:cNvSpPr>
            <a:spLocks noGrp="1"/>
          </p:cNvSpPr>
          <p:nvPr>
            <p:ph type="sldNum" sz="quarter" idx="12"/>
          </p:nvPr>
        </p:nvSpPr>
        <p:spPr/>
        <p:txBody>
          <a:bodyPr/>
          <a:lstStyle/>
          <a:p>
            <a:fld id="{A3CE0BFB-79D7-40B7-8A54-7834AD7EF890}" type="slidenum">
              <a:rPr lang="de-DE" smtClean="0"/>
              <a:t>‹Nr.›</a:t>
            </a:fld>
            <a:endParaRPr lang="de-DE"/>
          </a:p>
        </p:txBody>
      </p:sp>
    </p:spTree>
    <p:extLst>
      <p:ext uri="{BB962C8B-B14F-4D97-AF65-F5344CB8AC3E}">
        <p14:creationId xmlns:p14="http://schemas.microsoft.com/office/powerpoint/2010/main" val="3652616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AE9031-C2AB-4DB0-B7D6-72B87D0D70A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1B716257-52A8-4A17-8378-CE344E2928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24E4E-1EE2-4E08-9437-138A7019F3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5F2E10F5-4152-44A3-9620-A192DE843A39}"/>
              </a:ext>
            </a:extLst>
          </p:cNvPr>
          <p:cNvSpPr>
            <a:spLocks noGrp="1"/>
          </p:cNvSpPr>
          <p:nvPr>
            <p:ph type="dt" sz="half" idx="10"/>
          </p:nvPr>
        </p:nvSpPr>
        <p:spPr/>
        <p:txBody>
          <a:bodyPr/>
          <a:lstStyle/>
          <a:p>
            <a:fld id="{DE063E5A-01DE-4EE6-85E4-E3CB95AAD7CC}" type="datetimeFigureOut">
              <a:rPr lang="de-DE" smtClean="0"/>
              <a:t>10.10.2022</a:t>
            </a:fld>
            <a:endParaRPr lang="de-DE"/>
          </a:p>
        </p:txBody>
      </p:sp>
      <p:sp>
        <p:nvSpPr>
          <p:cNvPr id="6" name="Fußzeilenplatzhalter 5">
            <a:extLst>
              <a:ext uri="{FF2B5EF4-FFF2-40B4-BE49-F238E27FC236}">
                <a16:creationId xmlns:a16="http://schemas.microsoft.com/office/drawing/2014/main" id="{D08B81AD-8297-408B-9E05-43AF04A16DC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5752ED5-DC69-49BF-9D19-132312012A69}"/>
              </a:ext>
            </a:extLst>
          </p:cNvPr>
          <p:cNvSpPr>
            <a:spLocks noGrp="1"/>
          </p:cNvSpPr>
          <p:nvPr>
            <p:ph type="sldNum" sz="quarter" idx="12"/>
          </p:nvPr>
        </p:nvSpPr>
        <p:spPr/>
        <p:txBody>
          <a:bodyPr/>
          <a:lstStyle/>
          <a:p>
            <a:fld id="{A3CE0BFB-79D7-40B7-8A54-7834AD7EF890}" type="slidenum">
              <a:rPr lang="de-DE" smtClean="0"/>
              <a:t>‹Nr.›</a:t>
            </a:fld>
            <a:endParaRPr lang="de-DE"/>
          </a:p>
        </p:txBody>
      </p:sp>
    </p:spTree>
    <p:extLst>
      <p:ext uri="{BB962C8B-B14F-4D97-AF65-F5344CB8AC3E}">
        <p14:creationId xmlns:p14="http://schemas.microsoft.com/office/powerpoint/2010/main" val="1035286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61E2C565-A1E3-432A-BFDB-7DC4541D1B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A7BE646E-F06A-4034-A5C4-8C6ED433C9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8F42D49-32EE-4155-9048-4057D46714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063E5A-01DE-4EE6-85E4-E3CB95AAD7CC}" type="datetimeFigureOut">
              <a:rPr lang="de-DE" smtClean="0"/>
              <a:t>10.10.2022</a:t>
            </a:fld>
            <a:endParaRPr lang="de-DE"/>
          </a:p>
        </p:txBody>
      </p:sp>
      <p:sp>
        <p:nvSpPr>
          <p:cNvPr id="5" name="Fußzeilenplatzhalter 4">
            <a:extLst>
              <a:ext uri="{FF2B5EF4-FFF2-40B4-BE49-F238E27FC236}">
                <a16:creationId xmlns:a16="http://schemas.microsoft.com/office/drawing/2014/main" id="{D4BBC9AE-B684-4973-BE3B-BD5FB22C38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9D9FB7A1-EF80-4EF3-A347-4405DE5555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E0BFB-79D7-40B7-8A54-7834AD7EF890}" type="slidenum">
              <a:rPr lang="de-DE" smtClean="0"/>
              <a:t>‹Nr.›</a:t>
            </a:fld>
            <a:endParaRPr lang="de-DE"/>
          </a:p>
        </p:txBody>
      </p:sp>
      <p:pic>
        <p:nvPicPr>
          <p:cNvPr id="10" name="Grafik 9">
            <a:extLst>
              <a:ext uri="{FF2B5EF4-FFF2-40B4-BE49-F238E27FC236}">
                <a16:creationId xmlns:a16="http://schemas.microsoft.com/office/drawing/2014/main" id="{E3F0D323-B579-4AC8-9AA8-C9C25399FF4E}"/>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12653"/>
            <a:ext cx="12192000" cy="6849786"/>
          </a:xfrm>
          <a:prstGeom prst="rect">
            <a:avLst/>
          </a:prstGeom>
        </p:spPr>
      </p:pic>
    </p:spTree>
    <p:extLst>
      <p:ext uri="{BB962C8B-B14F-4D97-AF65-F5344CB8AC3E}">
        <p14:creationId xmlns:p14="http://schemas.microsoft.com/office/powerpoint/2010/main" val="2222462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A3DB3654-8004-41F2-9EC6-9B70B2F56864}"/>
              </a:ext>
            </a:extLst>
          </p:cNvPr>
          <p:cNvSpPr/>
          <p:nvPr/>
        </p:nvSpPr>
        <p:spPr>
          <a:xfrm>
            <a:off x="0" y="1293265"/>
            <a:ext cx="6096000" cy="495340"/>
          </a:xfrm>
          <a:prstGeom prst="rect">
            <a:avLst/>
          </a:prstGeom>
          <a:solidFill>
            <a:srgbClr val="9911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685800"/>
            <a:endParaRPr lang="de-DE" sz="2100" b="1" spc="75" dirty="0">
              <a:solidFill>
                <a:prstClr val="black"/>
              </a:solidFill>
              <a:latin typeface="Arial Narrow" panose="020B0606020202030204" pitchFamily="34" charset="0"/>
              <a:ea typeface="Arial Unicode MS" panose="020B0604020202020204" pitchFamily="34" charset="-128"/>
              <a:cs typeface="Arial Unicode MS" panose="020B0604020202020204" pitchFamily="34" charset="-128"/>
            </a:endParaRPr>
          </a:p>
        </p:txBody>
      </p:sp>
      <p:sp>
        <p:nvSpPr>
          <p:cNvPr id="7" name="Rechteck 6">
            <a:extLst>
              <a:ext uri="{FF2B5EF4-FFF2-40B4-BE49-F238E27FC236}">
                <a16:creationId xmlns:a16="http://schemas.microsoft.com/office/drawing/2014/main" id="{E022A0FA-F38A-4FB1-A2AC-03FC0858C7FF}"/>
              </a:ext>
            </a:extLst>
          </p:cNvPr>
          <p:cNvSpPr/>
          <p:nvPr/>
        </p:nvSpPr>
        <p:spPr>
          <a:xfrm>
            <a:off x="534838" y="1309607"/>
            <a:ext cx="5561161" cy="461665"/>
          </a:xfrm>
          <a:prstGeom prst="rect">
            <a:avLst/>
          </a:prstGeom>
        </p:spPr>
        <p:txBody>
          <a:bodyPr wrap="square">
            <a:spAutoFit/>
          </a:bodyPr>
          <a:lstStyle/>
          <a:p>
            <a:r>
              <a:rPr lang="de-DE" sz="2400" b="1" dirty="0">
                <a:solidFill>
                  <a:schemeClr val="bg1"/>
                </a:solidFill>
                <a:latin typeface="Century Gothic" panose="020B0502020202020204" pitchFamily="34" charset="0"/>
              </a:rPr>
              <a:t>Offenlegung des Interessenskonflikts</a:t>
            </a:r>
          </a:p>
        </p:txBody>
      </p:sp>
      <p:sp>
        <p:nvSpPr>
          <p:cNvPr id="2" name="Rechteck 1">
            <a:extLst>
              <a:ext uri="{FF2B5EF4-FFF2-40B4-BE49-F238E27FC236}">
                <a16:creationId xmlns:a16="http://schemas.microsoft.com/office/drawing/2014/main" id="{877A3D74-CB9D-458A-9871-C6D632C7D031}"/>
              </a:ext>
            </a:extLst>
          </p:cNvPr>
          <p:cNvSpPr/>
          <p:nvPr/>
        </p:nvSpPr>
        <p:spPr>
          <a:xfrm>
            <a:off x="534838" y="2181121"/>
            <a:ext cx="9676019" cy="3901324"/>
          </a:xfrm>
          <a:prstGeom prst="rect">
            <a:avLst/>
          </a:prstGeom>
        </p:spPr>
        <p:txBody>
          <a:bodyPr wrap="square">
            <a:spAutoFit/>
          </a:bodyPr>
          <a:lstStyle/>
          <a:p>
            <a:pPr eaLnBrk="0" hangingPunct="0">
              <a:lnSpc>
                <a:spcPct val="120000"/>
              </a:lnSpc>
              <a:defRPr/>
            </a:pPr>
            <a:r>
              <a:rPr lang="de-DE" sz="2600" b="1" dirty="0">
                <a:latin typeface="Century Gothic" panose="020B0502020202020204" pitchFamily="34" charset="0"/>
              </a:rPr>
              <a:t>1. Anstellungsverhältnis oder Führungsposition </a:t>
            </a:r>
          </a:p>
          <a:p>
            <a:pPr eaLnBrk="0" hangingPunct="0">
              <a:lnSpc>
                <a:spcPct val="120000"/>
              </a:lnSpc>
              <a:defRPr/>
            </a:pPr>
            <a:r>
              <a:rPr lang="de-DE" sz="2600" b="1" dirty="0">
                <a:latin typeface="Century Gothic" panose="020B0502020202020204" pitchFamily="34" charset="0"/>
              </a:rPr>
              <a:t>2. Beratungs- bzw. Gutachtertätigkeit </a:t>
            </a:r>
          </a:p>
          <a:p>
            <a:pPr eaLnBrk="0" hangingPunct="0">
              <a:lnSpc>
                <a:spcPct val="120000"/>
              </a:lnSpc>
              <a:defRPr/>
            </a:pPr>
            <a:r>
              <a:rPr lang="de-DE" sz="2600" b="1" dirty="0">
                <a:latin typeface="Century Gothic" panose="020B0502020202020204" pitchFamily="34" charset="0"/>
              </a:rPr>
              <a:t>3. Besitz von Geschäftsanteilen, Aktien oder Fonds</a:t>
            </a:r>
          </a:p>
          <a:p>
            <a:pPr eaLnBrk="0" hangingPunct="0">
              <a:lnSpc>
                <a:spcPct val="120000"/>
              </a:lnSpc>
              <a:defRPr/>
            </a:pPr>
            <a:r>
              <a:rPr lang="de-DE" sz="2600" b="1" dirty="0">
                <a:latin typeface="Century Gothic" panose="020B0502020202020204" pitchFamily="34" charset="0"/>
              </a:rPr>
              <a:t>4. Patent, Urheberrecht, Verkaufslizenz</a:t>
            </a:r>
          </a:p>
          <a:p>
            <a:pPr eaLnBrk="0" hangingPunct="0">
              <a:lnSpc>
                <a:spcPct val="120000"/>
              </a:lnSpc>
              <a:defRPr/>
            </a:pPr>
            <a:r>
              <a:rPr lang="de-DE" sz="2600" b="1" dirty="0">
                <a:latin typeface="Century Gothic" panose="020B0502020202020204" pitchFamily="34" charset="0"/>
              </a:rPr>
              <a:t>5. Honorare </a:t>
            </a:r>
          </a:p>
          <a:p>
            <a:pPr eaLnBrk="0" hangingPunct="0">
              <a:lnSpc>
                <a:spcPct val="120000"/>
              </a:lnSpc>
              <a:defRPr/>
            </a:pPr>
            <a:r>
              <a:rPr lang="de-DE" sz="2600" b="1" dirty="0">
                <a:latin typeface="Century Gothic" panose="020B0502020202020204" pitchFamily="34" charset="0"/>
              </a:rPr>
              <a:t>6. Finanzierung wissenschaftlicher Untersuchungen</a:t>
            </a:r>
          </a:p>
          <a:p>
            <a:pPr eaLnBrk="0" hangingPunct="0">
              <a:lnSpc>
                <a:spcPct val="120000"/>
              </a:lnSpc>
              <a:defRPr/>
            </a:pPr>
            <a:r>
              <a:rPr lang="de-DE" sz="2600" b="1" dirty="0">
                <a:latin typeface="Century Gothic" panose="020B0502020202020204" pitchFamily="34" charset="0"/>
              </a:rPr>
              <a:t>7. Andere finanzielle Beziehungen </a:t>
            </a:r>
          </a:p>
          <a:p>
            <a:pPr eaLnBrk="0" hangingPunct="0">
              <a:lnSpc>
                <a:spcPct val="120000"/>
              </a:lnSpc>
              <a:defRPr/>
            </a:pPr>
            <a:r>
              <a:rPr lang="de-DE" sz="2600" b="1" dirty="0">
                <a:latin typeface="Century Gothic" panose="020B0502020202020204" pitchFamily="34" charset="0"/>
              </a:rPr>
              <a:t>8. Immaterielle Interessenkonflikte</a:t>
            </a:r>
          </a:p>
        </p:txBody>
      </p:sp>
    </p:spTree>
    <p:extLst>
      <p:ext uri="{BB962C8B-B14F-4D97-AF65-F5344CB8AC3E}">
        <p14:creationId xmlns:p14="http://schemas.microsoft.com/office/powerpoint/2010/main" val="1577069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0A4EA1BC-2E90-44DB-968B-7DC775D5939E}"/>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Inhaltsplatzhalter 3"/>
          <p:cNvSpPr>
            <a:spLocks noGrp="1"/>
          </p:cNvSpPr>
          <p:nvPr>
            <p:ph type="body" orient="vert" idx="4294967295"/>
          </p:nvPr>
        </p:nvSpPr>
        <p:spPr>
          <a:xfrm>
            <a:off x="534838" y="1169368"/>
            <a:ext cx="10972800" cy="5688632"/>
          </a:xfrm>
        </p:spPr>
        <p:txBody>
          <a:bodyPr>
            <a:normAutofit fontScale="85000" lnSpcReduction="20000"/>
          </a:bodyPr>
          <a:lstStyle/>
          <a:p>
            <a:pPr eaLnBrk="0" hangingPunct="0">
              <a:defRPr/>
            </a:pPr>
            <a:r>
              <a:rPr lang="de-DE" sz="1600" b="1" dirty="0">
                <a:latin typeface="Century Gothic" panose="020B0502020202020204" pitchFamily="34" charset="0"/>
              </a:rPr>
              <a:t>1. Anstellungsverhältnis oder Führungsposition </a:t>
            </a:r>
          </a:p>
          <a:p>
            <a:pPr lvl="1" eaLnBrk="0" hangingPunct="0">
              <a:defRPr/>
            </a:pPr>
            <a:r>
              <a:rPr lang="de-DE" sz="1467" dirty="0">
                <a:latin typeface="Century Gothic" panose="020B0502020202020204" pitchFamily="34" charset="0"/>
              </a:rPr>
              <a:t>Jedes vollzeitige oder teilzeitige Anstellungsverhältnis, Führungsposition, u.Ä. bei einer Körperschaft, die eine Investition im Gegenstand der Untersuchung, eine Lizenz oder ein sonstiges kommerzielles Interesse am Gegenstand der Untersuchung hat. </a:t>
            </a:r>
          </a:p>
          <a:p>
            <a:pPr eaLnBrk="0" hangingPunct="0">
              <a:defRPr/>
            </a:pPr>
            <a:r>
              <a:rPr lang="de-DE" sz="1600" b="1" dirty="0">
                <a:latin typeface="Century Gothic" panose="020B0502020202020204" pitchFamily="34" charset="0"/>
              </a:rPr>
              <a:t>2. Beratungs- bzw. Gutachtertätigkeit </a:t>
            </a:r>
          </a:p>
          <a:p>
            <a:pPr lvl="1" eaLnBrk="0" hangingPunct="0">
              <a:defRPr/>
            </a:pPr>
            <a:r>
              <a:rPr lang="de-DE" sz="1467" dirty="0">
                <a:latin typeface="Century Gothic" panose="020B0502020202020204" pitchFamily="34" charset="0"/>
              </a:rPr>
              <a:t>Jede Beratungs- bzw. Gutachtertätigkeit bei einer Körperschaft, die eine Investition im Gegenstand der Untersuchung, eine Lizenz oder ein sonstiges kommerzielles Interesse am Gegenstand der Untersuchung hat oder jede Bezahlung für eine solche Tätigkeit innerhalb eines Zeitrahmens von 2 Jahren während der Untersuchung. </a:t>
            </a:r>
          </a:p>
          <a:p>
            <a:pPr eaLnBrk="0" hangingPunct="0">
              <a:defRPr/>
            </a:pPr>
            <a:r>
              <a:rPr lang="de-DE" sz="1600" b="1" dirty="0">
                <a:latin typeface="Century Gothic" panose="020B0502020202020204" pitchFamily="34" charset="0"/>
              </a:rPr>
              <a:t>3. Besitz von Geschäftsanteilen, Aktien oder Fonds</a:t>
            </a:r>
          </a:p>
          <a:p>
            <a:pPr lvl="1" eaLnBrk="0" hangingPunct="0">
              <a:defRPr/>
            </a:pPr>
            <a:r>
              <a:rPr lang="de-DE" sz="1467" dirty="0">
                <a:latin typeface="Century Gothic" panose="020B0502020202020204" pitchFamily="34" charset="0"/>
              </a:rPr>
              <a:t>Jeder Besitz von Geschäftsanteilen, Fonds oder Aktien, </a:t>
            </a:r>
            <a:r>
              <a:rPr lang="de-DE" sz="1467" dirty="0" err="1">
                <a:latin typeface="Century Gothic" panose="020B0502020202020204" pitchFamily="34" charset="0"/>
              </a:rPr>
              <a:t>börslich</a:t>
            </a:r>
            <a:r>
              <a:rPr lang="de-DE" sz="1467" dirty="0">
                <a:latin typeface="Century Gothic" panose="020B0502020202020204" pitchFamily="34" charset="0"/>
              </a:rPr>
              <a:t> oder nicht-</a:t>
            </a:r>
            <a:r>
              <a:rPr lang="de-DE" sz="1467" dirty="0" err="1">
                <a:latin typeface="Century Gothic" panose="020B0502020202020204" pitchFamily="34" charset="0"/>
              </a:rPr>
              <a:t>börslich</a:t>
            </a:r>
            <a:r>
              <a:rPr lang="de-DE" sz="1467" dirty="0">
                <a:latin typeface="Century Gothic" panose="020B0502020202020204" pitchFamily="34" charset="0"/>
              </a:rPr>
              <a:t> gehandelt, von einer Körperschaft, die eine Investition im Gegenstand der Untersuchung, eine Lizenz oder ein sonstiges kommerzielles Interesse am Gegenstand der Untersuchung hat.</a:t>
            </a:r>
          </a:p>
          <a:p>
            <a:pPr eaLnBrk="0" hangingPunct="0">
              <a:defRPr/>
            </a:pPr>
            <a:r>
              <a:rPr lang="de-DE" sz="1600" b="1" dirty="0">
                <a:latin typeface="Century Gothic" panose="020B0502020202020204" pitchFamily="34" charset="0"/>
              </a:rPr>
              <a:t>4. Patent, Urheberrecht, Verkaufslizenz</a:t>
            </a:r>
          </a:p>
          <a:p>
            <a:pPr lvl="1" eaLnBrk="0" hangingPunct="0">
              <a:defRPr/>
            </a:pPr>
            <a:r>
              <a:rPr lang="de-DE" sz="1467" dirty="0">
                <a:latin typeface="Century Gothic" panose="020B0502020202020204" pitchFamily="34" charset="0"/>
              </a:rPr>
              <a:t>Eigentümerinteressen an Arzneimitteln oder Medizinprodukten  (z. B. Patent, Urheberrecht, Verkaufslizenz), die einen Bezug zum Gegenstand der Untersuchung haben.</a:t>
            </a:r>
          </a:p>
          <a:p>
            <a:pPr eaLnBrk="0" hangingPunct="0">
              <a:defRPr/>
            </a:pPr>
            <a:r>
              <a:rPr lang="de-DE" sz="1600" b="1" dirty="0">
                <a:latin typeface="Century Gothic" panose="020B0502020202020204" pitchFamily="34" charset="0"/>
              </a:rPr>
              <a:t>5. Honorare </a:t>
            </a:r>
          </a:p>
          <a:p>
            <a:pPr lvl="1" eaLnBrk="0" hangingPunct="0">
              <a:defRPr/>
            </a:pPr>
            <a:r>
              <a:rPr lang="de-DE" sz="1467" dirty="0">
                <a:latin typeface="Century Gothic" panose="020B0502020202020204" pitchFamily="34" charset="0"/>
              </a:rPr>
              <a:t>Honorare sind Bezahlungen für Ansprachen, Seminare oder sonstige Auftritte. Honorare müssen offengelegt werden, wenn sie von einer Körperschaft gezahlt wurden, die eine Investition im Gegenstand der Untersuchung, eine Lizenz oder ein sonstiges kommerzielles Interesse am Gegenstand der Untersuchung hat. </a:t>
            </a:r>
          </a:p>
          <a:p>
            <a:pPr eaLnBrk="0" hangingPunct="0">
              <a:defRPr/>
            </a:pPr>
            <a:r>
              <a:rPr lang="de-DE" sz="1600" b="1" dirty="0">
                <a:latin typeface="Century Gothic" panose="020B0502020202020204" pitchFamily="34" charset="0"/>
              </a:rPr>
              <a:t>6. Finanzierung wissenschaftlicher Untersuchungen </a:t>
            </a:r>
          </a:p>
          <a:p>
            <a:pPr lvl="1" eaLnBrk="0" hangingPunct="0">
              <a:defRPr/>
            </a:pPr>
            <a:r>
              <a:rPr lang="de-DE" sz="1467" dirty="0">
                <a:latin typeface="Century Gothic" panose="020B0502020202020204" pitchFamily="34" charset="0"/>
              </a:rPr>
              <a:t>Finanzielle Zuwendungen (Drittmittel) für Forschungsvorhaben oder direkte Finanzierung von Mitarbeitern der Einrichtung von Seiten eines Unternehmens der Gesundheitswirtschaft, eines kommerziell orientierten Auftragsinstituts oder einer Versicherung.</a:t>
            </a:r>
          </a:p>
          <a:p>
            <a:pPr eaLnBrk="0" hangingPunct="0">
              <a:defRPr/>
            </a:pPr>
            <a:r>
              <a:rPr lang="de-DE" sz="1600" b="1" dirty="0">
                <a:latin typeface="Century Gothic" panose="020B0502020202020204" pitchFamily="34" charset="0"/>
              </a:rPr>
              <a:t>7. Andere finanzielle Beziehungen </a:t>
            </a:r>
          </a:p>
          <a:p>
            <a:pPr lvl="1" eaLnBrk="0" hangingPunct="0">
              <a:defRPr/>
            </a:pPr>
            <a:r>
              <a:rPr lang="de-DE" sz="1467" dirty="0">
                <a:latin typeface="Century Gothic" panose="020B0502020202020204" pitchFamily="34" charset="0"/>
              </a:rPr>
              <a:t>Geschenke, Reisekostenerstattungen, oder andere Zahlungen über 100 Euro außerhalb von Forschungsprojekten müssen offengelegt werden, wenn sie von einer Körperschaft gezahlt wurden, die eine Investition im Gegenstand der Untersuchung, eine Lizenz oder ein sonstiges kommerzielles Interesse am Gegenstand der Untersuchung hat. </a:t>
            </a:r>
          </a:p>
          <a:p>
            <a:pPr eaLnBrk="0" hangingPunct="0">
              <a:defRPr/>
            </a:pPr>
            <a:r>
              <a:rPr lang="de-DE" sz="1600" b="1" dirty="0">
                <a:latin typeface="Century Gothic" panose="020B0502020202020204" pitchFamily="34" charset="0"/>
              </a:rPr>
              <a:t>8. Immaterielle Interessenkonflikte</a:t>
            </a:r>
          </a:p>
          <a:p>
            <a:pPr lvl="1" eaLnBrk="0" hangingPunct="0">
              <a:defRPr/>
            </a:pPr>
            <a:r>
              <a:rPr lang="de-DE" sz="1467" dirty="0">
                <a:latin typeface="Century Gothic" panose="020B0502020202020204" pitchFamily="34" charset="0"/>
              </a:rPr>
              <a:t>Persönliche Beziehungen zu einem Vertretungsberechtigten eines Unternehmens der Gesundheitswirtschaft; Mitglied von in Zusammenhang mit dem Berichtgegenstand relevanten Fachgesellschaften/Berufsverbänden; politische, akademische, wissenschaftliche oder persönliche Interessen, die mögliche Konflikte begründen könnten.</a:t>
            </a:r>
          </a:p>
        </p:txBody>
      </p:sp>
      <p:sp>
        <p:nvSpPr>
          <p:cNvPr id="5" name="Textfeld 4"/>
          <p:cNvSpPr txBox="1"/>
          <p:nvPr/>
        </p:nvSpPr>
        <p:spPr>
          <a:xfrm>
            <a:off x="517586" y="310437"/>
            <a:ext cx="10945216" cy="630942"/>
          </a:xfrm>
          <a:prstGeom prst="rect">
            <a:avLst/>
          </a:prstGeom>
          <a:noFill/>
        </p:spPr>
        <p:txBody>
          <a:bodyPr wrap="square" rtlCol="0">
            <a:spAutoFit/>
          </a:bodyPr>
          <a:lstStyle/>
          <a:p>
            <a:r>
              <a:rPr lang="de-DE" sz="3500" b="1" dirty="0">
                <a:latin typeface="Century Gothic" panose="020B0502020202020204" pitchFamily="34" charset="0"/>
                <a:cs typeface="Arial" panose="020B0604020202020204" pitchFamily="34" charset="0"/>
              </a:rPr>
              <a:t>Offenlegung Interessenskonflikte – Erläuterung</a:t>
            </a:r>
            <a:endParaRPr lang="de-DE" sz="3500" b="1" dirty="0">
              <a:latin typeface="Century Gothic" panose="020B0502020202020204" pitchFamily="34" charset="0"/>
            </a:endParaRPr>
          </a:p>
        </p:txBody>
      </p:sp>
    </p:spTree>
    <p:extLst>
      <p:ext uri="{BB962C8B-B14F-4D97-AF65-F5344CB8AC3E}">
        <p14:creationId xmlns:p14="http://schemas.microsoft.com/office/powerpoint/2010/main" val="395597522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399</Words>
  <Application>Microsoft Office PowerPoint</Application>
  <PresentationFormat>Breitbild</PresentationFormat>
  <Paragraphs>26</Paragraphs>
  <Slides>2</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vt:i4>
      </vt:variant>
    </vt:vector>
  </HeadingPairs>
  <TitlesOfParts>
    <vt:vector size="9" baseType="lpstr">
      <vt:lpstr>Arial</vt:lpstr>
      <vt:lpstr>Arial Narrow</vt:lpstr>
      <vt:lpstr>Arial Unicode MS</vt:lpstr>
      <vt:lpstr>Calibri</vt:lpstr>
      <vt:lpstr>Calibri Light</vt:lpstr>
      <vt:lpstr>Century Gothic</vt:lpstr>
      <vt:lpstr>Office</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Xuan Wang</dc:creator>
  <cp:lastModifiedBy>Joey Pankratz</cp:lastModifiedBy>
  <cp:revision>56</cp:revision>
  <dcterms:created xsi:type="dcterms:W3CDTF">2022-05-02T08:46:00Z</dcterms:created>
  <dcterms:modified xsi:type="dcterms:W3CDTF">2022-10-10T09:04:58Z</dcterms:modified>
</cp:coreProperties>
</file>